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99" r:id="rId3"/>
    <p:sldId id="301" r:id="rId4"/>
    <p:sldId id="302" r:id="rId5"/>
    <p:sldId id="303" r:id="rId6"/>
    <p:sldId id="304" r:id="rId7"/>
    <p:sldId id="306" r:id="rId8"/>
    <p:sldId id="305" r:id="rId9"/>
    <p:sldId id="307" r:id="rId10"/>
    <p:sldId id="308" r:id="rId11"/>
    <p:sldId id="309" r:id="rId12"/>
    <p:sldId id="312" r:id="rId13"/>
    <p:sldId id="314" r:id="rId14"/>
    <p:sldId id="311" r:id="rId15"/>
    <p:sldId id="316" r:id="rId16"/>
    <p:sldId id="317" r:id="rId17"/>
    <p:sldId id="319" r:id="rId18"/>
    <p:sldId id="321" r:id="rId19"/>
    <p:sldId id="322" r:id="rId20"/>
    <p:sldId id="325" r:id="rId21"/>
    <p:sldId id="327" r:id="rId22"/>
    <p:sldId id="331" r:id="rId23"/>
    <p:sldId id="330" r:id="rId24"/>
    <p:sldId id="333" r:id="rId25"/>
    <p:sldId id="335" r:id="rId26"/>
    <p:sldId id="337" r:id="rId27"/>
    <p:sldId id="338" r:id="rId28"/>
    <p:sldId id="340" r:id="rId29"/>
    <p:sldId id="341" r:id="rId30"/>
    <p:sldId id="342" r:id="rId31"/>
    <p:sldId id="343" r:id="rId32"/>
    <p:sldId id="344" r:id="rId33"/>
    <p:sldId id="346" r:id="rId34"/>
    <p:sldId id="348" r:id="rId35"/>
    <p:sldId id="350" r:id="rId36"/>
    <p:sldId id="352" r:id="rId37"/>
    <p:sldId id="353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ina Troncoso Aravena" initials="KT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Pérez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 Juan Pérez</a:t>
            </a:r>
          </a:p>
        </p:txBody>
      </p:sp>
      <p:sp>
        <p:nvSpPr>
          <p:cNvPr id="94" name="“Escribe una cita aquí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“Escribe una cita aquí” </a:t>
            </a:r>
          </a:p>
        </p:txBody>
      </p:sp>
      <p:sp>
        <p:nvSpPr>
          <p:cNvPr id="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n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n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01.jpg" descr="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911" y="-120325"/>
            <a:ext cx="24811822" cy="13956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48978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83054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55669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87372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60785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46057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88032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71414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97128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4239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50937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6701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11195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58885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13848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20687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34543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1095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36093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39618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2628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7724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13895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926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31164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90906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5771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05228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13147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80098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25461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71958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7158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98001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56483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8296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Macintosh PowerPoint</Application>
  <PresentationFormat>Personalizado</PresentationFormat>
  <Paragraphs>0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1" baseType="lpstr">
      <vt:lpstr>Helvetica Neue</vt:lpstr>
      <vt:lpstr>Helvetica Neue Light</vt:lpstr>
      <vt:lpstr>Helvetica Neue Medium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Publico Comunicaciones</cp:lastModifiedBy>
  <cp:revision>5</cp:revision>
  <dcterms:modified xsi:type="dcterms:W3CDTF">2021-01-27T18:39:44Z</dcterms:modified>
</cp:coreProperties>
</file>